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Industrijalizacija i </a:t>
            </a:r>
            <a:r>
              <a:rPr lang="hr-HR"/>
              <a:t>tercijarizacija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348456" y="2029495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obnovljivi izvor energije se najviše koristi u Europi?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6902521" y="330104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Hidroenergija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659277" y="330104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Bioenergija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Solarna energija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Vjetroenergija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Koje od navedenih područja spada među glavna turistička područja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Obale Baltika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Skandinavsko gorje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 obala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Industrijalizacija je proces povećanja zaposlenih u kojem sektoru djelatnosti?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Primarnom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Sekundarnom 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Tercijarnom 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Kvartarnom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47178" y="1637967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Oko koje godine je industrijalizacija u Europi dohvatila svoj vrhunac?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57999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1900.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57999" y="56607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2000.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57999" y="438782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1950.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EBFABB4-36C0-4374-84AC-4998F0B06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651" y="2822583"/>
            <a:ext cx="6160350" cy="39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nazivamo gradsku regiju s središnjim gradom i urbaniziranom okolicom?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Aglomeracija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Konurbacija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Litoralizacija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Urbanizacija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127</Words>
  <Application>Microsoft Office PowerPoint</Application>
  <PresentationFormat>Široki zaslon</PresentationFormat>
  <Paragraphs>37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Industrijalizacija i tercijarizacija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20</cp:revision>
  <dcterms:created xsi:type="dcterms:W3CDTF">2021-01-04T08:54:24Z</dcterms:created>
  <dcterms:modified xsi:type="dcterms:W3CDTF">2021-08-15T07:40:59Z</dcterms:modified>
</cp:coreProperties>
</file>